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55DEC-45C9-481D-A177-71A807DCA348}" type="datetimeFigureOut">
              <a:rPr lang="es-ES" smtClean="0"/>
              <a:t>05/05/2023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F5A70-8964-4575-A7E2-34D9B88390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807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F5A70-8964-4575-A7E2-34D9B883906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6790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F5A70-8964-4575-A7E2-34D9B8839060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373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05/05/2023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05/05/2023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05/05/2023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ctrTitle" hasCustomPrompt="1"/>
          </p:nvPr>
        </p:nvSpPr>
        <p:spPr>
          <a:xfrm>
            <a:off x="407392" y="809627"/>
            <a:ext cx="7707908" cy="343963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900">
                <a:solidFill>
                  <a:srgbClr val="009FDA"/>
                </a:solidFill>
                <a:latin typeface="ENAIRE Titillium Regular"/>
                <a:cs typeface="ENAIRE Titillium Regular"/>
              </a:defRPr>
            </a:lvl1pPr>
          </a:lstStyle>
          <a:p>
            <a:r>
              <a:rPr lang="es-ES" noProof="0"/>
              <a:t>Título slide</a:t>
            </a:r>
          </a:p>
        </p:txBody>
      </p:sp>
      <p:sp>
        <p:nvSpPr>
          <p:cNvPr id="7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07392" y="1229789"/>
            <a:ext cx="7707908" cy="2794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rgbClr val="00184C"/>
                </a:solidFill>
                <a:latin typeface="ENAIRE Titillium Light"/>
                <a:cs typeface="ENAIRE Titillium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noProof="0"/>
              <a:t>Subtítulo</a:t>
            </a:r>
          </a:p>
        </p:txBody>
      </p:sp>
      <p:sp>
        <p:nvSpPr>
          <p:cNvPr id="8" name="CuadroTexto 7"/>
          <p:cNvSpPr txBox="1"/>
          <p:nvPr userDrawn="1"/>
        </p:nvSpPr>
        <p:spPr>
          <a:xfrm>
            <a:off x="401042" y="6110274"/>
            <a:ext cx="113142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noProof="0">
                <a:solidFill>
                  <a:srgbClr val="009FDA"/>
                </a:solidFill>
                <a:latin typeface="ENAIRE Titillium Semibold" panose="02000000000000000000" pitchFamily="50" charset="0"/>
              </a:rPr>
              <a:t>enaire.es</a:t>
            </a:r>
          </a:p>
        </p:txBody>
      </p:sp>
      <p:sp>
        <p:nvSpPr>
          <p:cNvPr id="11" name="Marcador de tabla 15"/>
          <p:cNvSpPr>
            <a:spLocks noGrp="1"/>
          </p:cNvSpPr>
          <p:nvPr>
            <p:ph type="tbl" sz="quarter" idx="15" hasCustomPrompt="1"/>
          </p:nvPr>
        </p:nvSpPr>
        <p:spPr>
          <a:xfrm>
            <a:off x="401638" y="1892300"/>
            <a:ext cx="8239965" cy="3964517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000">
                <a:solidFill>
                  <a:srgbClr val="00184C"/>
                </a:solidFill>
                <a:latin typeface="ENAIRE Titillium Light"/>
                <a:cs typeface="ENAIRE Titillium Light"/>
              </a:defRPr>
            </a:lvl1pPr>
          </a:lstStyle>
          <a:p>
            <a:r>
              <a:rPr lang="es-ES" noProof="0"/>
              <a:t>insertar tabla</a:t>
            </a:r>
          </a:p>
        </p:txBody>
      </p:sp>
      <p:sp>
        <p:nvSpPr>
          <p:cNvPr id="12" name="Marcador de fecha 4"/>
          <p:cNvSpPr>
            <a:spLocks noGrp="1"/>
          </p:cNvSpPr>
          <p:nvPr>
            <p:ph type="dt" sz="half" idx="16"/>
          </p:nvPr>
        </p:nvSpPr>
        <p:spPr>
          <a:xfrm>
            <a:off x="388342" y="360220"/>
            <a:ext cx="2133600" cy="146049"/>
          </a:xfrm>
        </p:spPr>
        <p:txBody>
          <a:bodyPr/>
          <a:lstStyle/>
          <a:p>
            <a:fld id="{BFB53ECA-4D3E-A545-BF5D-B82860FC5833}" type="datetime1">
              <a:rPr lang="es-ES" noProof="0" smtClean="0"/>
              <a:pPr/>
              <a:t>05/05/2023</a:t>
            </a:fld>
            <a:endParaRPr lang="es-ES" noProof="0"/>
          </a:p>
        </p:txBody>
      </p:sp>
      <p:sp>
        <p:nvSpPr>
          <p:cNvPr id="13" name="Marcador de pie de página 12"/>
          <p:cNvSpPr>
            <a:spLocks noGrp="1"/>
          </p:cNvSpPr>
          <p:nvPr>
            <p:ph type="ftr" sz="quarter" idx="17"/>
          </p:nvPr>
        </p:nvSpPr>
        <p:spPr>
          <a:xfrm>
            <a:off x="3124200" y="6356351"/>
            <a:ext cx="2895600" cy="365125"/>
          </a:xfrm>
        </p:spPr>
        <p:txBody>
          <a:bodyPr/>
          <a:lstStyle/>
          <a:p>
            <a:endParaRPr lang="es-ES" noProof="0"/>
          </a:p>
        </p:txBody>
      </p:sp>
      <p:pic>
        <p:nvPicPr>
          <p:cNvPr id="10" name="Imagen 9" descr="Simbolo ENAIRE_RGB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5613" y="900847"/>
            <a:ext cx="208800" cy="180000"/>
          </a:xfrm>
          <a:prstGeom prst="rect">
            <a:avLst/>
          </a:prstGeom>
        </p:spPr>
      </p:pic>
      <p:sp>
        <p:nvSpPr>
          <p:cNvPr id="15" name="Marcador de número de diapositiva 16"/>
          <p:cNvSpPr>
            <a:spLocks noGrp="1"/>
          </p:cNvSpPr>
          <p:nvPr>
            <p:ph type="sldNum" sz="quarter" idx="18"/>
          </p:nvPr>
        </p:nvSpPr>
        <p:spPr>
          <a:xfrm>
            <a:off x="6584950" y="6043083"/>
            <a:ext cx="2133600" cy="365125"/>
          </a:xfrm>
        </p:spPr>
        <p:txBody>
          <a:bodyPr/>
          <a:lstStyle/>
          <a:p>
            <a:fld id="{D9897F2D-42A2-D44F-969F-D7A77D623531}" type="slidenum">
              <a:rPr lang="es-ES" noProof="0" smtClean="0"/>
              <a:pPr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838364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05/05/2023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05/05/2023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05/05/2023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05/05/2023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05/05/2023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05/05/2023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05/05/2023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05/05/2023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A2790-440D-46D0-AF67-15EC11362779}" type="datetimeFigureOut">
              <a:rPr lang="es-ES" smtClean="0"/>
              <a:pPr/>
              <a:t>05/05/2023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INMOVILIZADO MATERIAL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28596" y="1153590"/>
            <a:ext cx="8143932" cy="331194"/>
          </a:xfrm>
        </p:spPr>
        <p:txBody>
          <a:bodyPr>
            <a:noAutofit/>
          </a:bodyPr>
          <a:lstStyle/>
          <a:p>
            <a:r>
              <a:rPr lang="es-ES" sz="1200" dirty="0"/>
              <a:t>L</a:t>
            </a:r>
            <a:r>
              <a:rPr lang="es-ES" sz="1200" b="1" dirty="0"/>
              <a:t>AS PARCELAS E INMUEBLES DE ENAIRE SE DISTRIBUYEN POR NUESTRA GEOGRAFÍA COMO SE MUESTRA A CONTINUACIÓN</a:t>
            </a:r>
            <a:endParaRPr lang="es-ES" sz="12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AAD6AC7-860C-AE2A-B231-393A231338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8247" y="1556792"/>
            <a:ext cx="5584629" cy="457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50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INMOVILIZADO MATERIAL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28596" y="1153590"/>
            <a:ext cx="8143932" cy="331194"/>
          </a:xfrm>
        </p:spPr>
        <p:txBody>
          <a:bodyPr>
            <a:normAutofit fontScale="85000" lnSpcReduction="20000"/>
          </a:bodyPr>
          <a:lstStyle/>
          <a:p>
            <a:endParaRPr lang="es-ES" dirty="0"/>
          </a:p>
          <a:p>
            <a:r>
              <a:rPr lang="es-ES" b="1" dirty="0"/>
              <a:t>LAS  PRINCIPALES PARCELAS E INMUEBLES SE MUESTRAN A CONTINUACIÓN</a:t>
            </a:r>
            <a:endParaRPr lang="es-ES" dirty="0"/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500034" y="5433069"/>
            <a:ext cx="8143932" cy="331194"/>
          </a:xfrm>
          <a:prstGeom prst="rect">
            <a:avLst/>
          </a:prstGeom>
        </p:spPr>
        <p:txBody>
          <a:bodyPr vert="horz" lIns="0" tIns="0" rIns="0" bIns="0" rtlCol="0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rgbClr val="00184C"/>
                </a:solidFill>
                <a:latin typeface="ENAIRE Titillium Light"/>
                <a:ea typeface="+mn-ea"/>
                <a:cs typeface="ENAIRE Titillium Light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dirty="0">
              <a:latin typeface="ENAIRE Titillium Regular" panose="02000000000000000000" pitchFamily="50" charset="0"/>
            </a:endParaRPr>
          </a:p>
          <a:p>
            <a:r>
              <a:rPr lang="es-ES" dirty="0">
                <a:latin typeface="ENAIRE Titillium Regular" panose="02000000000000000000" pitchFamily="50" charset="0"/>
              </a:rPr>
              <a:t>El valor de estos activos supone el 55,43% del total de terrenos y edificios inventariados ( 108.091 miles de euros).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EBE6321-7988-2DE1-B3C3-CB094BAB32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05" y="1680324"/>
            <a:ext cx="7624789" cy="3766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794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53</Words>
  <Application>Microsoft Office PowerPoint</Application>
  <PresentationFormat>Presentación en pantalla (4:3)</PresentationFormat>
  <Paragraphs>9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ENAIRE Titillium Light</vt:lpstr>
      <vt:lpstr>ENAIRE Titillium Regular</vt:lpstr>
      <vt:lpstr>ENAIRE Titillium Semibold</vt:lpstr>
      <vt:lpstr>Office Theme</vt:lpstr>
      <vt:lpstr>INMOVILIZADO MATERIAL</vt:lpstr>
      <vt:lpstr>INMOVILIZADO MATERIAL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tabla</dc:title>
  <dc:creator>Paloma</dc:creator>
  <cp:lastModifiedBy>Meco Rodriguez, Claudia</cp:lastModifiedBy>
  <cp:revision>20</cp:revision>
  <dcterms:created xsi:type="dcterms:W3CDTF">2020-04-21T08:06:01Z</dcterms:created>
  <dcterms:modified xsi:type="dcterms:W3CDTF">2023-05-05T07:47:50Z</dcterms:modified>
</cp:coreProperties>
</file>