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 hasCustomPrompt="1"/>
          </p:nvPr>
        </p:nvSpPr>
        <p:spPr>
          <a:xfrm>
            <a:off x="407392" y="809627"/>
            <a:ext cx="7707908" cy="34396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900">
                <a:solidFill>
                  <a:srgbClr val="009FDA"/>
                </a:solidFill>
                <a:latin typeface="ENAIRE Titillium Regular"/>
                <a:cs typeface="ENAIRE Titillium Regular"/>
              </a:defRPr>
            </a:lvl1pPr>
          </a:lstStyle>
          <a:p>
            <a:r>
              <a:rPr lang="es-ES" noProof="0"/>
              <a:t>Título slide</a:t>
            </a:r>
          </a:p>
        </p:txBody>
      </p:sp>
      <p:sp>
        <p:nvSpPr>
          <p:cNvPr id="7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7392" y="1229789"/>
            <a:ext cx="7707908" cy="2794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rgbClr val="00184C"/>
                </a:solidFill>
                <a:latin typeface="ENAIRE Titillium Light"/>
                <a:cs typeface="ENAIRE Titillium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Subtítulo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401042" y="6110274"/>
            <a:ext cx="113142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noProof="0">
                <a:solidFill>
                  <a:srgbClr val="009FDA"/>
                </a:solidFill>
                <a:latin typeface="ENAIRE Titillium Semibold" panose="02000000000000000000" pitchFamily="50" charset="0"/>
              </a:rPr>
              <a:t>enaire.es</a:t>
            </a:r>
          </a:p>
        </p:txBody>
      </p:sp>
      <p:sp>
        <p:nvSpPr>
          <p:cNvPr id="11" name="Marcador de tabla 15"/>
          <p:cNvSpPr>
            <a:spLocks noGrp="1"/>
          </p:cNvSpPr>
          <p:nvPr>
            <p:ph type="tbl" sz="quarter" idx="15" hasCustomPrompt="1"/>
          </p:nvPr>
        </p:nvSpPr>
        <p:spPr>
          <a:xfrm>
            <a:off x="401638" y="1892300"/>
            <a:ext cx="8239965" cy="3964517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000">
                <a:solidFill>
                  <a:srgbClr val="00184C"/>
                </a:solidFill>
                <a:latin typeface="ENAIRE Titillium Light"/>
                <a:cs typeface="ENAIRE Titillium Light"/>
              </a:defRPr>
            </a:lvl1pPr>
          </a:lstStyle>
          <a:p>
            <a:r>
              <a:rPr lang="es-ES" noProof="0"/>
              <a:t>insertar tabla</a:t>
            </a:r>
          </a:p>
        </p:txBody>
      </p:sp>
      <p:sp>
        <p:nvSpPr>
          <p:cNvPr id="12" name="Marcador de fecha 4"/>
          <p:cNvSpPr>
            <a:spLocks noGrp="1"/>
          </p:cNvSpPr>
          <p:nvPr>
            <p:ph type="dt" sz="half" idx="16"/>
          </p:nvPr>
        </p:nvSpPr>
        <p:spPr>
          <a:xfrm>
            <a:off x="388342" y="360220"/>
            <a:ext cx="2133600" cy="146049"/>
          </a:xfrm>
        </p:spPr>
        <p:txBody>
          <a:bodyPr/>
          <a:lstStyle/>
          <a:p>
            <a:fld id="{BFB53ECA-4D3E-A545-BF5D-B82860FC5833}" type="datetime1">
              <a:rPr lang="es-ES" noProof="0" smtClean="0"/>
              <a:pPr/>
              <a:t>04/05/2023</a:t>
            </a:fld>
            <a:endParaRPr lang="es-ES" noProof="0"/>
          </a:p>
        </p:txBody>
      </p:sp>
      <p:sp>
        <p:nvSpPr>
          <p:cNvPr id="13" name="Marcador de pie de página 12"/>
          <p:cNvSpPr>
            <a:spLocks noGrp="1"/>
          </p:cNvSpPr>
          <p:nvPr>
            <p:ph type="ftr" sz="quarter" idx="17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s-ES" noProof="0"/>
          </a:p>
        </p:txBody>
      </p:sp>
      <p:pic>
        <p:nvPicPr>
          <p:cNvPr id="10" name="Imagen 9" descr="Simbolo ENAIRE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613" y="900847"/>
            <a:ext cx="208800" cy="180000"/>
          </a:xfrm>
          <a:prstGeom prst="rect">
            <a:avLst/>
          </a:prstGeom>
        </p:spPr>
      </p:pic>
      <p:sp>
        <p:nvSpPr>
          <p:cNvPr id="15" name="Marcador de número de diapositiva 16"/>
          <p:cNvSpPr>
            <a:spLocks noGrp="1"/>
          </p:cNvSpPr>
          <p:nvPr>
            <p:ph type="sldNum" sz="quarter" idx="18"/>
          </p:nvPr>
        </p:nvSpPr>
        <p:spPr>
          <a:xfrm>
            <a:off x="6584950" y="6043083"/>
            <a:ext cx="2133600" cy="365125"/>
          </a:xfrm>
        </p:spPr>
        <p:txBody>
          <a:bodyPr/>
          <a:lstStyle/>
          <a:p>
            <a:fld id="{D9897F2D-42A2-D44F-969F-D7A77D623531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3836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Periodo Medio Pago Proveedores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5" y="1474021"/>
            <a:ext cx="8143932" cy="770452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El detalle de los pagos por operaciones comerciales realizados durante los ejercicios 2022, 2021, 2020 y 2019 pendientes de pago al cierre en relación con los plazos máximos legales previstos en la Ley 31/2014, de acuerdo con lo previsto en la Resolución de 29 de enero de 2016 del Instituto de Contabilidad y Auditoría de Cuentas (ICAC) es el siguiente: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D194CCA-3238-93DC-7DC2-4DC217F6B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524" y="2708920"/>
            <a:ext cx="6780952" cy="2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ENAIRE Titillium Light</vt:lpstr>
      <vt:lpstr>ENAIRE Titillium Regular</vt:lpstr>
      <vt:lpstr>ENAIRE Titillium Semibold</vt:lpstr>
      <vt:lpstr>Office Theme</vt:lpstr>
      <vt:lpstr>Periodo Medio Pago Proveedores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tabla</dc:title>
  <dc:creator>Paloma</dc:creator>
  <cp:lastModifiedBy>Meco Rodriguez, Claudia</cp:lastModifiedBy>
  <cp:revision>17</cp:revision>
  <dcterms:created xsi:type="dcterms:W3CDTF">2020-04-21T08:06:01Z</dcterms:created>
  <dcterms:modified xsi:type="dcterms:W3CDTF">2023-05-04T09:59:01Z</dcterms:modified>
</cp:coreProperties>
</file>